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0" r:id="rId2"/>
    <p:sldId id="256" r:id="rId3"/>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B66F8BE-DF7E-4B6B-80FD-0111010D70EB}" type="datetimeFigureOut">
              <a:rPr lang="en-US" smtClean="0"/>
              <a:t>5/13/2014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59838FB-2726-4223-B6B5-8291962EE18E}"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66F8BE-DF7E-4B6B-80FD-0111010D70EB}"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838FB-2726-4223-B6B5-8291962EE18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66F8BE-DF7E-4B6B-80FD-0111010D70EB}"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838FB-2726-4223-B6B5-8291962EE18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66F8BE-DF7E-4B6B-80FD-0111010D70EB}"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838FB-2726-4223-B6B5-8291962EE18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B66F8BE-DF7E-4B6B-80FD-0111010D70EB}"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59838FB-2726-4223-B6B5-8291962EE18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B66F8BE-DF7E-4B6B-80FD-0111010D70EB}" type="datetimeFigureOut">
              <a:rPr lang="en-US" smtClean="0"/>
              <a:t>5/13/2014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838FB-2726-4223-B6B5-8291962EE18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B66F8BE-DF7E-4B6B-80FD-0111010D70EB}" type="datetimeFigureOut">
              <a:rPr lang="en-US" smtClean="0"/>
              <a:t>5/13/2014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9838FB-2726-4223-B6B5-8291962EE18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66F8BE-DF7E-4B6B-80FD-0111010D70EB}" type="datetimeFigureOut">
              <a:rPr lang="en-US" smtClean="0"/>
              <a:t>5/13/2014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9838FB-2726-4223-B6B5-8291962EE18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66F8BE-DF7E-4B6B-80FD-0111010D70EB}" type="datetimeFigureOut">
              <a:rPr lang="en-US" smtClean="0"/>
              <a:t>5/13/2014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9838FB-2726-4223-B6B5-8291962EE18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B66F8BE-DF7E-4B6B-80FD-0111010D70EB}" type="datetimeFigureOut">
              <a:rPr lang="en-US" smtClean="0"/>
              <a:t>5/13/2014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838FB-2726-4223-B6B5-8291962EE18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B66F8BE-DF7E-4B6B-80FD-0111010D70EB}" type="datetimeFigureOut">
              <a:rPr lang="en-US" smtClean="0"/>
              <a:t>5/13/2014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838FB-2726-4223-B6B5-8291962EE18E}"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B66F8BE-DF7E-4B6B-80FD-0111010D70EB}" type="datetimeFigureOut">
              <a:rPr lang="en-US" smtClean="0"/>
              <a:t>5/13/2014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59838FB-2726-4223-B6B5-8291962EE18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normAutofit/>
          </a:bodyPr>
          <a:lstStyle/>
          <a:p>
            <a:r>
              <a:rPr lang="en-US" dirty="0" smtClean="0">
                <a:solidFill>
                  <a:srgbClr val="0070C0"/>
                </a:solidFill>
              </a:rPr>
              <a:t/>
            </a:r>
            <a:br>
              <a:rPr lang="en-US" dirty="0" smtClean="0">
                <a:solidFill>
                  <a:srgbClr val="0070C0"/>
                </a:solidFill>
              </a:rPr>
            </a:br>
            <a:endParaRPr lang="en-US" dirty="0">
              <a:solidFill>
                <a:srgbClr val="0070C0"/>
              </a:solidFill>
            </a:endParaRPr>
          </a:p>
        </p:txBody>
      </p:sp>
      <p:sp>
        <p:nvSpPr>
          <p:cNvPr id="3" name="Content Placeholder 2"/>
          <p:cNvSpPr>
            <a:spLocks noGrp="1"/>
          </p:cNvSpPr>
          <p:nvPr>
            <p:ph idx="1"/>
          </p:nvPr>
        </p:nvSpPr>
        <p:spPr>
          <a:xfrm>
            <a:off x="-533400" y="2209800"/>
            <a:ext cx="8229600" cy="3566160"/>
          </a:xfrm>
        </p:spPr>
        <p:txBody>
          <a:bodyPr>
            <a:prstTxWarp prst="textWave2">
              <a:avLst/>
            </a:prstTxWarp>
            <a:normAutofit/>
          </a:bodyPr>
          <a:lstStyle/>
          <a:p>
            <a:pPr marL="137160" indent="0">
              <a:buNone/>
            </a:pPr>
            <a:r>
              <a:rPr lang="en-US" dirty="0">
                <a:solidFill>
                  <a:srgbClr val="FF0000"/>
                </a:solidFill>
              </a:rPr>
              <a:t> </a:t>
            </a:r>
            <a:r>
              <a:rPr lang="en-US" dirty="0" smtClean="0">
                <a:solidFill>
                  <a:srgbClr val="FF0000"/>
                </a:solidFill>
              </a:rPr>
              <a:t>                                 </a:t>
            </a:r>
            <a:r>
              <a:rPr lang="en-US" sz="4000" dirty="0" smtClean="0">
                <a:solidFill>
                  <a:srgbClr val="FF0000"/>
                </a:solidFill>
              </a:rPr>
              <a:t> </a:t>
            </a:r>
            <a:r>
              <a:rPr lang="en-US" sz="6000" dirty="0" smtClean="0">
                <a:solidFill>
                  <a:srgbClr val="FF0000"/>
                </a:solidFill>
              </a:rPr>
              <a:t>project </a:t>
            </a:r>
          </a:p>
          <a:p>
            <a:pPr marL="137160" indent="0">
              <a:buNone/>
            </a:pPr>
            <a:r>
              <a:rPr lang="en-US" sz="6000" dirty="0" smtClean="0"/>
              <a:t>                 </a:t>
            </a:r>
            <a:r>
              <a:rPr lang="en-US" sz="6000" dirty="0" smtClean="0">
                <a:solidFill>
                  <a:srgbClr val="7030A0"/>
                </a:solidFill>
              </a:rPr>
              <a:t>about </a:t>
            </a:r>
          </a:p>
          <a:p>
            <a:pPr marL="137160" indent="0">
              <a:buNone/>
            </a:pPr>
            <a:r>
              <a:rPr lang="en-US" sz="6000" dirty="0"/>
              <a:t> </a:t>
            </a:r>
            <a:r>
              <a:rPr lang="en-US" sz="6000" dirty="0" smtClean="0"/>
              <a:t>           </a:t>
            </a:r>
            <a:r>
              <a:rPr lang="en-US" sz="6000" dirty="0" smtClean="0">
                <a:solidFill>
                  <a:srgbClr val="FFC000"/>
                </a:solidFill>
              </a:rPr>
              <a:t>David Hilbert</a:t>
            </a:r>
            <a:endParaRPr lang="en-US" sz="6000" dirty="0">
              <a:solidFill>
                <a:srgbClr val="FFC000"/>
              </a:solidFill>
            </a:endParaRPr>
          </a:p>
        </p:txBody>
      </p:sp>
      <p:sp>
        <p:nvSpPr>
          <p:cNvPr id="4" name="Rectangle 3"/>
          <p:cNvSpPr/>
          <p:nvPr/>
        </p:nvSpPr>
        <p:spPr>
          <a:xfrm>
            <a:off x="2209800" y="235527"/>
            <a:ext cx="5032147" cy="1754326"/>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Karun </a:t>
            </a: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a:t>
            </a: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urung </a:t>
            </a:r>
            <a:b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presentation </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3688158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
            <a:ext cx="8229600" cy="1828800"/>
          </a:xfrm>
        </p:spPr>
        <p:txBody>
          <a:bodyPr/>
          <a:lstStyle/>
          <a:p>
            <a:r>
              <a:rPr lang="en-US" dirty="0" smtClean="0"/>
              <a:t>Introduction </a:t>
            </a:r>
            <a:endParaRPr lang="en-US" dirty="0"/>
          </a:p>
        </p:txBody>
      </p:sp>
      <p:sp>
        <p:nvSpPr>
          <p:cNvPr id="3" name="Subtitle 2"/>
          <p:cNvSpPr>
            <a:spLocks noGrp="1"/>
          </p:cNvSpPr>
          <p:nvPr>
            <p:ph type="subTitle" idx="1"/>
          </p:nvPr>
        </p:nvSpPr>
        <p:spPr>
          <a:xfrm>
            <a:off x="1371600" y="1752600"/>
            <a:ext cx="6781800" cy="4953000"/>
          </a:xfrm>
        </p:spPr>
        <p:txBody>
          <a:bodyPr>
            <a:normAutofit/>
          </a:bodyPr>
          <a:lstStyle/>
          <a:p>
            <a:r>
              <a:rPr lang="en-US" dirty="0" smtClean="0"/>
              <a:t>he is the one of the famous mathematicians. </a:t>
            </a:r>
          </a:p>
          <a:p>
            <a:r>
              <a:rPr lang="en-US" dirty="0" smtClean="0"/>
              <a:t>He was born on jan23, 1862,</a:t>
            </a:r>
          </a:p>
          <a:p>
            <a:r>
              <a:rPr lang="en-US" dirty="0" smtClean="0"/>
              <a:t>In Kongsberg  Prussia.</a:t>
            </a:r>
          </a:p>
          <a:p>
            <a:r>
              <a:rPr lang="en-US" dirty="0" smtClean="0"/>
              <a:t>He never want to leave </a:t>
            </a:r>
          </a:p>
          <a:p>
            <a:r>
              <a:rPr lang="en-US" dirty="0" smtClean="0"/>
              <a:t>Kongsberg</a:t>
            </a:r>
            <a:r>
              <a:rPr lang="en-US" dirty="0" smtClean="0"/>
              <a:t>.</a:t>
            </a:r>
          </a:p>
          <a:p>
            <a:r>
              <a:rPr lang="en-US" dirty="0"/>
              <a:t> He was a great leader and spokesperson of mathematics in the early 20th </a:t>
            </a:r>
            <a:r>
              <a:rPr lang="en-US" dirty="0" smtClean="0"/>
              <a:t>century.</a:t>
            </a:r>
          </a:p>
          <a:p>
            <a:r>
              <a:rPr lang="en-US" dirty="0" smtClean="0"/>
              <a:t>He was died in February 14 1943 Germany </a:t>
            </a:r>
            <a:endParaRPr lang="en-US" dirty="0"/>
          </a:p>
        </p:txBody>
      </p:sp>
    </p:spTree>
    <p:extLst>
      <p:ext uri="{BB962C8B-B14F-4D97-AF65-F5344CB8AC3E}">
        <p14:creationId xmlns:p14="http://schemas.microsoft.com/office/powerpoint/2010/main" val="2798127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Invention </a:t>
            </a:r>
            <a:endParaRPr lang="en-US" dirty="0"/>
          </a:p>
        </p:txBody>
      </p:sp>
      <p:sp>
        <p:nvSpPr>
          <p:cNvPr id="3" name="Content Placeholder 2"/>
          <p:cNvSpPr>
            <a:spLocks noGrp="1"/>
          </p:cNvSpPr>
          <p:nvPr>
            <p:ph idx="1"/>
          </p:nvPr>
        </p:nvSpPr>
        <p:spPr/>
        <p:txBody>
          <a:bodyPr/>
          <a:lstStyle/>
          <a:p>
            <a:r>
              <a:rPr lang="en-US" dirty="0"/>
              <a:t>comprising axiomatic </a:t>
            </a:r>
            <a:r>
              <a:rPr lang="en-US" dirty="0" smtClean="0"/>
              <a:t>theory.</a:t>
            </a:r>
          </a:p>
          <a:p>
            <a:r>
              <a:rPr lang="en-US" dirty="0"/>
              <a:t>algebraic number </a:t>
            </a:r>
            <a:r>
              <a:rPr lang="en-US" dirty="0" smtClean="0"/>
              <a:t>theory.</a:t>
            </a:r>
          </a:p>
          <a:p>
            <a:r>
              <a:rPr lang="en-US" dirty="0"/>
              <a:t> invariant theory, class field theory as well as functional analysis. </a:t>
            </a:r>
            <a:endParaRPr lang="en-US" dirty="0" smtClean="0"/>
          </a:p>
          <a:p>
            <a:r>
              <a:rPr lang="en-US" dirty="0"/>
              <a:t>“Hilbert space,” </a:t>
            </a:r>
            <a:endParaRPr lang="en-US" dirty="0" smtClean="0"/>
          </a:p>
        </p:txBody>
      </p:sp>
    </p:spTree>
    <p:extLst>
      <p:ext uri="{BB962C8B-B14F-4D97-AF65-F5344CB8AC3E}">
        <p14:creationId xmlns:p14="http://schemas.microsoft.com/office/powerpoint/2010/main" val="2791485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p:txBody>
          <a:bodyPr/>
          <a:lstStyle/>
          <a:p>
            <a:r>
              <a:rPr lang="en-US" dirty="0"/>
              <a:t>At the University </a:t>
            </a:r>
            <a:r>
              <a:rPr lang="en-US" dirty="0" smtClean="0"/>
              <a:t>of koenigsburg, </a:t>
            </a:r>
            <a:r>
              <a:rPr lang="en-US" dirty="0"/>
              <a:t>Hilbert studied doctoral. One of his friends there was Hermann Minkowski, who was also a doctoral </a:t>
            </a:r>
            <a:r>
              <a:rPr lang="en-US" dirty="0" smtClean="0"/>
              <a:t>student</a:t>
            </a:r>
          </a:p>
          <a:p>
            <a:r>
              <a:rPr lang="en-US" dirty="0"/>
              <a:t> David Hilbert was a member of staff at Koenigsberg from </a:t>
            </a:r>
            <a:r>
              <a:rPr lang="en-US" dirty="0" smtClean="0"/>
              <a:t>1886-1895.</a:t>
            </a:r>
          </a:p>
          <a:p>
            <a:r>
              <a:rPr lang="en-US" dirty="0"/>
              <a:t> He was </a:t>
            </a:r>
            <a:r>
              <a:rPr lang="en-US" dirty="0" smtClean="0"/>
              <a:t> </a:t>
            </a:r>
            <a:r>
              <a:rPr lang="en-US" dirty="0"/>
              <a:t>Extraordinary Professor for one year before becoming a full professor in 1893.</a:t>
            </a:r>
          </a:p>
        </p:txBody>
      </p:sp>
    </p:spTree>
    <p:extLst>
      <p:ext uri="{BB962C8B-B14F-4D97-AF65-F5344CB8AC3E}">
        <p14:creationId xmlns:p14="http://schemas.microsoft.com/office/powerpoint/2010/main" val="3834665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Contribute to mathematics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a:t>After the achievements with axiomatization of geometry, David Hilbert developed a program to axiomatize </a:t>
            </a:r>
            <a:r>
              <a:rPr lang="en-US" dirty="0" smtClean="0"/>
              <a:t>mathematics.</a:t>
            </a:r>
          </a:p>
          <a:p>
            <a:r>
              <a:rPr lang="en-US" dirty="0"/>
              <a:t> Hilbert was expanding his contributions to math in various directions partial differential equations, mathematical physics, and calculus of variations</a:t>
            </a:r>
            <a:r>
              <a:rPr lang="en-US" dirty="0" smtClean="0"/>
              <a:t>.</a:t>
            </a:r>
          </a:p>
          <a:p>
            <a:r>
              <a:rPr lang="en-US" dirty="0"/>
              <a:t> Hilbert gave a massive </a:t>
            </a:r>
            <a:r>
              <a:rPr lang="en-US" dirty="0" smtClean="0"/>
              <a:t>works assignment </a:t>
            </a:r>
            <a:r>
              <a:rPr lang="en-US" dirty="0"/>
              <a:t>to all mathematicians across the world. Hilbert proposed 23 mathematics problems to whose solutions he thought the 20th century mathematicians ought to devote themselves. These mathematics problems are now known as Hilbert’s problems and many of them remain unsolved today.</a:t>
            </a:r>
          </a:p>
        </p:txBody>
      </p:sp>
    </p:spTree>
    <p:extLst>
      <p:ext uri="{BB962C8B-B14F-4D97-AF65-F5344CB8AC3E}">
        <p14:creationId xmlns:p14="http://schemas.microsoft.com/office/powerpoint/2010/main" val="39266311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47</TotalTime>
  <Words>236</Words>
  <Application>Microsoft Office PowerPoint</Application>
  <PresentationFormat>On-screen Show (4:3)</PresentationFormat>
  <Paragraphs>26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Apex</vt:lpstr>
      <vt:lpstr> </vt:lpstr>
      <vt:lpstr>Introduction </vt:lpstr>
      <vt:lpstr>Invention </vt:lpstr>
      <vt:lpstr>Background </vt:lpstr>
      <vt:lpstr>Contribute to mathematics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David Hilbert</dc:title>
  <dc:creator>Admin</dc:creator>
  <cp:lastModifiedBy>Admin</cp:lastModifiedBy>
  <cp:revision>6</cp:revision>
  <dcterms:created xsi:type="dcterms:W3CDTF">2014-05-12T16:31:30Z</dcterms:created>
  <dcterms:modified xsi:type="dcterms:W3CDTF">2014-05-13T12:34:42Z</dcterms:modified>
</cp:coreProperties>
</file>